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1" d="100"/>
          <a:sy n="41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54A2-3848-4198-9D6F-5C8E15AA3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6E342-0132-4D64-AD1A-01AC54AB1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0B0A-695B-4623-A4CF-DE52E56E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26F8-20C6-4A10-96AE-75A508FB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A45B-C13D-42D2-B66A-29261609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46B0-8320-4870-A52F-7F09E2C2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99230-6E76-4D86-AF6B-CFB8F87A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618E-746C-4893-9C6E-3CFFBC14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EB8E-9A1B-462C-BA47-1E9ABC4C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116A-D59A-4DFC-9AA7-A89D9DFD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2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AF340-3DD0-436E-8885-2B75C6F5F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223F9-05E6-463A-BDA9-6CE0CC291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23082-B901-49B8-841E-F5190555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F155C-2FFC-400F-A9F5-5D25B0D9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6109-CF84-40F6-AE0A-F862C144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A7B1-2EB2-4643-B86B-38CC32CC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7C7E-5447-4DCA-9BEC-1566D064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9626-AB60-4904-BB8C-925D39D1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BF6C-F290-469B-B0EC-738516A5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821D-2519-4B54-B6B4-022A0A46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6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06DD-BB42-4EBE-BBF6-F3E01D01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5A1D8-7279-4626-AA3D-9DE6A6ECB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3E26-CC70-4F16-B535-6EC81EAF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A87F-93C5-4AD3-BF71-9919B320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68B1-62FD-48F3-B2F5-4C0B67F9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7967-5A8C-4F10-B847-B258A6EF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703C-B45E-4E11-8405-3A0E42978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5962E-456F-4564-AF8F-42A75093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0F71B-3C67-42BB-9DC9-9D26E299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C461-F3C2-4ECA-B027-CC3B23EF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0EF4C-A536-49DB-BAA6-2F5B1947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6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C3CC-9882-4661-BADD-ADB2832E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9DAC9-28BD-4B38-B47F-4EC7AB648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BC46A-0598-41B6-9394-AF538ABB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4E8D9-5016-46BC-9442-2147AE188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DEF96-5CBE-4DD8-97A9-B186D94A4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7ED8B-3272-4181-9D93-4F44AC96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9072B-272B-4460-A761-47AEA0F8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147C1-7C7A-4AC5-B4B4-A35303AD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B05F-4ED1-4421-BE61-FBD18430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BB443-3C63-461A-86DE-BA58531C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D8984-74BF-4C8C-890D-089BA988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5A9D1-82F5-4B26-9247-03E2D639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3F3E9-EA75-422B-9F70-1C31111A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DD609-C214-4646-A7FF-EC5149DC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3E100-F198-492E-810E-3A04F290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2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895D-9C0A-41D4-93A3-C44FEB03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148D-E3E0-4E22-988C-E17D7252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10320-D1F6-4AAB-BC1E-A1375796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13F28-48D6-459A-B9A6-B0285421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31469-249D-426A-BC28-EEF61FF7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17D7-BDAD-42ED-9947-C5E95032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4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07D8-8EB9-4DF1-8656-982D90EA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F6970-9A44-4730-BED3-D8543C5B7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13A34-F47B-4554-B198-E3418DB68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93725-F0EB-412A-AF6B-3DD2AECB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A3DF5-66A5-47CC-81D0-D2BE0156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A6445-591D-4A64-8CA0-F474A8A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60878-3408-4CD2-AF7D-2F75E4A7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517B-B8A3-4014-A175-0E854AB0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DC4CC-3324-400C-AAF4-8DB25EC7F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CA0C-3FF5-4CFF-8F98-8B41A0657B43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D5A2-38D6-4DF6-8C45-E553285B5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8BA7-93D9-47DA-99E2-6A5CBE39F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4589-F68C-45C2-9F56-2ABE42619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0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F32DFC4-2D02-4AA6-A6C1-F033243B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74" y="294704"/>
            <a:ext cx="2773852" cy="62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1F0A0-9C52-4564-96DF-89AD7BC7C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11" y="294704"/>
            <a:ext cx="3108177" cy="62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14A55-B2AB-4BDB-B5A5-842E82070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13" y="315037"/>
            <a:ext cx="3830174" cy="62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347D8-4032-4B7E-B5D7-A4D83EC6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07" y="448250"/>
            <a:ext cx="3656386" cy="59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A4611-3039-4030-98E0-177BD4B1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23" y="401820"/>
            <a:ext cx="3608154" cy="60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66732-E1FF-48ED-85B5-742E71CDE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3" y="515136"/>
            <a:ext cx="3366694" cy="58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E394E-A55E-478E-B6EA-DABAC90F3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92468"/>
            <a:ext cx="4196860" cy="51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Moughtin-Mumby</dc:creator>
  <cp:lastModifiedBy>Sharon Moughtin-Mumby</cp:lastModifiedBy>
  <cp:revision>1</cp:revision>
  <dcterms:created xsi:type="dcterms:W3CDTF">2017-09-12T21:34:30Z</dcterms:created>
  <dcterms:modified xsi:type="dcterms:W3CDTF">2017-09-12T21:37:34Z</dcterms:modified>
</cp:coreProperties>
</file>