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4"/>
    <p:restoredTop sz="94664"/>
  </p:normalViewPr>
  <p:slideViewPr>
    <p:cSldViewPr snapToGrid="0" snapToObjects="1">
      <p:cViewPr varScale="1">
        <p:scale>
          <a:sx n="45" d="100"/>
          <a:sy n="45" d="100"/>
        </p:scale>
        <p:origin x="25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25851-5F7C-8546-A1E6-23EBF9E22A0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9E0BE-218F-764F-A749-E9F1E898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6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3.emf"/><Relationship Id="rId7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4.emf"/><Relationship Id="rId9" Type="http://schemas.openxmlformats.org/officeDocument/2006/relationships/image" Target="../media/image10.emf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3.emf"/><Relationship Id="rId7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4.emf"/><Relationship Id="rId9" Type="http://schemas.openxmlformats.org/officeDocument/2006/relationships/image" Target="../media/image10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ddy Disciple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B369F73-7FD8-FE4B-819F-0E64973E78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1915" t="27345" r="21915" b="27345"/>
          <a:stretch/>
        </p:blipFill>
        <p:spPr>
          <a:xfrm>
            <a:off x="2032783" y="221560"/>
            <a:ext cx="3553203" cy="202634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778" y="7281157"/>
            <a:ext cx="6678119" cy="1062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>
              <a:buNone/>
              <a:defRPr sz="2000" b="1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pPr rtl="0"/>
            <a:r>
              <a:rPr lang="en-GB" dirty="0"/>
              <a:t>Your contact information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044F415-4926-DF48-B037-0B82C3CA47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1529" y="254113"/>
            <a:ext cx="1609619" cy="20330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09EF879-7917-A64F-994E-358A334E8C6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46835" y="254113"/>
            <a:ext cx="1619036" cy="203307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01506BE-8D4D-304E-B9AB-685AF80A0E1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47095" y="1400726"/>
            <a:ext cx="378936" cy="34543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04DA82A-D5E4-234F-9ED9-3BA94B7AA0B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04740" y="9739449"/>
            <a:ext cx="1137921" cy="79290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B9C9807-BC89-A04B-98AF-ED582D75D88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1529" y="9254969"/>
            <a:ext cx="2377441" cy="120804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9A71125-191F-DF4F-B207-572251D2D02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866631" y="9797855"/>
            <a:ext cx="2399240" cy="67609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383F84A-441A-5B48-A935-23395942D0C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671835" y="254113"/>
            <a:ext cx="340058" cy="309998"/>
          </a:xfrm>
          <a:prstGeom prst="rect">
            <a:avLst/>
          </a:prstGeom>
        </p:spPr>
      </p:pic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DD45312D-E1BB-1B41-B4D1-0FCF913CF81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50402" y="8501394"/>
            <a:ext cx="2058870" cy="10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400" b="1"/>
            </a:lvl1pPr>
          </a:lstStyle>
          <a:p>
            <a:r>
              <a:rPr lang="en-US" dirty="0"/>
              <a:t>Drag your logo here and use crop tool if required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759CAA9-2533-B946-B611-08ADAD17EA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0778" y="2445241"/>
            <a:ext cx="6678119" cy="472594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ctr" rtl="0">
              <a:defRPr sz="3200" b="1">
                <a:latin typeface="+mn-lt"/>
              </a:defRPr>
            </a:lvl1pPr>
          </a:lstStyle>
          <a:p>
            <a:pPr rtl="0"/>
            <a:r>
              <a:rPr lang="en-GB" dirty="0"/>
              <a:t>Click to add your text</a:t>
            </a:r>
          </a:p>
        </p:txBody>
      </p:sp>
    </p:spTree>
    <p:extLst>
      <p:ext uri="{BB962C8B-B14F-4D97-AF65-F5344CB8AC3E}">
        <p14:creationId xmlns:p14="http://schemas.microsoft.com/office/powerpoint/2010/main" val="201355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ddy Disciple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0778" y="2445241"/>
            <a:ext cx="6678119" cy="472594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ctr" rtl="0">
              <a:defRPr sz="3200" b="1">
                <a:latin typeface="+mn-lt"/>
              </a:defRPr>
            </a:lvl1pPr>
          </a:lstStyle>
          <a:p>
            <a:pPr rtl="0"/>
            <a:r>
              <a:rPr lang="en-GB" dirty="0"/>
              <a:t>Click to add your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778" y="7281157"/>
            <a:ext cx="6678119" cy="1062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>
              <a:buNone/>
              <a:defRPr sz="2000" b="1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pPr rtl="0"/>
            <a:r>
              <a:rPr lang="en-GB" dirty="0"/>
              <a:t>Your contact information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044F415-4926-DF48-B037-0B82C3CA4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1529" y="254113"/>
            <a:ext cx="1609619" cy="20330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09EF879-7917-A64F-994E-358A334E8C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6835" y="254113"/>
            <a:ext cx="1619036" cy="203307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01506BE-8D4D-304E-B9AB-685AF80A0E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47095" y="1400726"/>
            <a:ext cx="378936" cy="34543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B9C9807-BC89-A04B-98AF-ED582D75D88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529" y="9254969"/>
            <a:ext cx="2377441" cy="120804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9A71125-191F-DF4F-B207-572251D2D0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866631" y="9797855"/>
            <a:ext cx="2399240" cy="67609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383F84A-441A-5B48-A935-23395942D0C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71835" y="254113"/>
            <a:ext cx="340058" cy="309998"/>
          </a:xfrm>
          <a:prstGeom prst="rect">
            <a:avLst/>
          </a:prstGeom>
        </p:spPr>
      </p:pic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DD45312D-E1BB-1B41-B4D1-0FCF913CF81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50402" y="8501394"/>
            <a:ext cx="2058870" cy="10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400" b="1"/>
            </a:lvl1pPr>
          </a:lstStyle>
          <a:p>
            <a:r>
              <a:rPr lang="en-US" dirty="0"/>
              <a:t>Drag your logo here and use crop tool if required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023C42-BCF8-E647-A8B6-6BD474042AC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04740" y="9739449"/>
            <a:ext cx="1137921" cy="7929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FD11A6-C668-5B4C-8618-B331D4816A0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126394" y="336184"/>
            <a:ext cx="3308830" cy="179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ddy Disciple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0778" y="2445241"/>
            <a:ext cx="6678119" cy="472594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ctr" rtl="0">
              <a:defRPr sz="3200" b="1">
                <a:latin typeface="+mn-lt"/>
              </a:defRPr>
            </a:lvl1pPr>
          </a:lstStyle>
          <a:p>
            <a:pPr rtl="0"/>
            <a:r>
              <a:rPr lang="en-GB" dirty="0"/>
              <a:t>Click to add your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778" y="7281157"/>
            <a:ext cx="6678119" cy="1062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>
              <a:buNone/>
              <a:defRPr sz="2000" b="1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pPr rtl="0"/>
            <a:r>
              <a:rPr lang="en-GB" dirty="0"/>
              <a:t>Your contact information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044F415-4926-DF48-B037-0B82C3CA4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1529" y="254113"/>
            <a:ext cx="1609619" cy="20330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09EF879-7917-A64F-994E-358A334E8C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6835" y="254113"/>
            <a:ext cx="1619036" cy="203307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01506BE-8D4D-304E-B9AB-685AF80A0E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47095" y="1400726"/>
            <a:ext cx="378936" cy="34543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B9C9807-BC89-A04B-98AF-ED582D75D88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529" y="9254969"/>
            <a:ext cx="2377441" cy="120804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9A71125-191F-DF4F-B207-572251D2D0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866631" y="9797855"/>
            <a:ext cx="2399240" cy="67609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383F84A-441A-5B48-A935-23395942D0C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71835" y="254113"/>
            <a:ext cx="340058" cy="309998"/>
          </a:xfrm>
          <a:prstGeom prst="rect">
            <a:avLst/>
          </a:prstGeom>
        </p:spPr>
      </p:pic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DD45312D-E1BB-1B41-B4D1-0FCF913CF81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50402" y="8501394"/>
            <a:ext cx="2058870" cy="10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400" b="1"/>
            </a:lvl1pPr>
          </a:lstStyle>
          <a:p>
            <a:r>
              <a:rPr lang="en-US" dirty="0"/>
              <a:t>Drag your logo here and use crop tool if required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023C42-BCF8-E647-A8B6-6BD474042AC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lum bright="-100000"/>
          </a:blip>
          <a:stretch>
            <a:fillRect/>
          </a:stretch>
        </p:blipFill>
        <p:spPr>
          <a:xfrm>
            <a:off x="3204740" y="9739449"/>
            <a:ext cx="1137921" cy="7929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FD11A6-C668-5B4C-8618-B331D4816A0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lum bright="-100000"/>
          </a:blip>
          <a:stretch>
            <a:fillRect/>
          </a:stretch>
        </p:blipFill>
        <p:spPr>
          <a:xfrm>
            <a:off x="2126394" y="336184"/>
            <a:ext cx="3308830" cy="179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6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59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10DE2-E4B9-CE49-AE0E-B8055D158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778" y="2445240"/>
            <a:ext cx="6678119" cy="620966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7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Jhita, Ranjit (Design Director)</dc:creator>
  <cp:lastModifiedBy>Sharon Moughtin-Mumby</cp:lastModifiedBy>
  <cp:revision>30</cp:revision>
  <dcterms:created xsi:type="dcterms:W3CDTF">2018-11-10T17:21:36Z</dcterms:created>
  <dcterms:modified xsi:type="dcterms:W3CDTF">2019-08-27T18:36:00Z</dcterms:modified>
</cp:coreProperties>
</file>